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377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556" r:id="rId18"/>
    <p:sldId id="562" r:id="rId19"/>
    <p:sldId id="565" r:id="rId20"/>
    <p:sldId id="558" r:id="rId21"/>
    <p:sldId id="566" r:id="rId22"/>
    <p:sldId id="567" r:id="rId23"/>
    <p:sldId id="568" r:id="rId24"/>
    <p:sldId id="409" r:id="rId25"/>
    <p:sldId id="410" r:id="rId26"/>
    <p:sldId id="412" r:id="rId27"/>
    <p:sldId id="420" r:id="rId28"/>
    <p:sldId id="413" r:id="rId29"/>
    <p:sldId id="419" r:id="rId30"/>
    <p:sldId id="423" r:id="rId31"/>
    <p:sldId id="54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D1EA31-1C88-4C7B-8EBA-DCBD7BCB9741}" v="11" dt="2026-06-05T09:10:38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9:09:53.845" v="3455"/>
      <pc:docMkLst>
        <pc:docMk/>
      </pc:docMkLst>
      <pc:sldChg chg="modSp mod ord modTransition">
        <pc:chgData name="Glen Jones" userId="e846aaca-4b24-4b13-b0d0-f2308e16b284" providerId="ADAL" clId="{ED47ACC3-9597-4D89-A1DC-43CF280EF274}" dt="2026-05-18T10:19:03.105" v="1731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8T10:19:03.105" v="173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 modNotesTx">
        <pc:chgData name="Glen Jones" userId="e846aaca-4b24-4b13-b0d0-f2308e16b284" providerId="ADAL" clId="{ED47ACC3-9597-4D89-A1DC-43CF280EF274}" dt="2026-05-18T10:37:15.188" v="2111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8T10:36:42.204" v="2050" actId="1076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8T10:36:40.356" v="2049" actId="14100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8T10:36:44.195" v="2052" actId="27636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8T10:21:36.474" v="1797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addSp delSp modSp mod modTransition addAnim delAnim modAnim">
        <pc:chgData name="Glen Jones" userId="e846aaca-4b24-4b13-b0d0-f2308e16b284" providerId="ADAL" clId="{ED47ACC3-9597-4D89-A1DC-43CF280EF274}" dt="2026-06-05T09:07:54.333" v="3449"/>
        <pc:sldMkLst>
          <pc:docMk/>
          <pc:sldMk cId="3682351889" sldId="377"/>
        </pc:sldMkLst>
        <pc:spChg chg="mod">
          <ac:chgData name="Glen Jones" userId="e846aaca-4b24-4b13-b0d0-f2308e16b284" providerId="ADAL" clId="{ED47ACC3-9597-4D89-A1DC-43CF280EF274}" dt="2026-05-18T10:24:04.409" v="1838" actId="207"/>
          <ac:spMkLst>
            <pc:docMk/>
            <pc:sldMk cId="3682351889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8T11:51:32.020" v="3428" actId="113"/>
          <ac:spMkLst>
            <pc:docMk/>
            <pc:sldMk cId="3682351889" sldId="377"/>
            <ac:spMk id="4" creationId="{2CA678F9-FB90-F46C-10B0-0AE76CF5586F}"/>
          </ac:spMkLst>
        </pc:spChg>
      </pc:sldChg>
      <pc:sldChg chg="delSp modSp add mod modTransition delAnim">
        <pc:chgData name="Glen Jones" userId="e846aaca-4b24-4b13-b0d0-f2308e16b284" providerId="ADAL" clId="{ED47ACC3-9597-4D89-A1DC-43CF280EF274}" dt="2026-05-18T10:42:05.336" v="2352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5-18T10:41:59.575" v="2343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8T10:40:52.969" v="2318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8T10:41:39.813" v="2330" actId="20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8T10:41:39.813" v="2330" actId="20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8T10:40:46.520" v="2310" actId="27636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8T10:40:38.257" v="2295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8T10:42:05.336" v="2352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8T10:41:49.440" v="2338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delSp modSp add mod modTransition modNotes modNotesTx">
        <pc:chgData name="Glen Jones" userId="e846aaca-4b24-4b13-b0d0-f2308e16b284" providerId="ADAL" clId="{ED47ACC3-9597-4D89-A1DC-43CF280EF274}" dt="2026-05-18T10:52:31.446" v="2403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5-18T10:51:42.105" v="2367" actId="6549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8T10:51:47.534" v="2375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8T10:42:13.730" v="2354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8T10:42:30.076" v="2359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8T10:42:11.976" v="2353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8T10:51:40.002" v="2366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8T10:51:44.802" v="2373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8T10:52:12.235" v="2390" actId="20577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8T10:52:07.880" v="2387" actId="27636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8T10:52:31.446" v="2403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8T10:42:15.138" v="2355"/>
          <ac:spMkLst>
            <pc:docMk/>
            <pc:sldMk cId="3097529653" sldId="397"/>
            <ac:spMk id="38" creationId="{FDA92233-768C-63A8-4D41-A4A38840E4F7}"/>
          </ac:spMkLst>
        </pc:spChg>
      </pc:sldChg>
      <pc:sldChg chg="delSp modSp add mod modTransition">
        <pc:chgData name="Glen Jones" userId="e846aaca-4b24-4b13-b0d0-f2308e16b284" providerId="ADAL" clId="{ED47ACC3-9597-4D89-A1DC-43CF280EF274}" dt="2026-05-18T10:53:40.576" v="2464" actId="27636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5-18T10:52:53.928" v="2418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8T10:53:11.955" v="2439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8T10:53:09.100" v="2438" actId="20577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8T10:42:23.765" v="2358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8T10:53:20.211" v="2450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8T10:42:34.234" v="2361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8T10:52:51.639" v="2414" actId="20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8T10:52:51.639" v="2414" actId="20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8T10:42:32.173" v="2360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8T10:53:40.576" v="2464" actId="27636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8T10:42:35.214" v="2362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5-18T10:41:32.845" v="2329" actId="1076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5-18T10:39:39.992" v="2225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8T10:37:36.122" v="2132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8T10:38:00.632" v="2165" actId="1037"/>
          <ac:spMkLst>
            <pc:docMk/>
            <pc:sldMk cId="1240391545" sldId="401"/>
            <ac:spMk id="4" creationId="{A155CA57-7712-F8C6-616D-5AC2BCCDFDDC}"/>
          </ac:spMkLst>
        </pc:spChg>
        <pc:spChg chg="add mod">
          <ac:chgData name="Glen Jones" userId="e846aaca-4b24-4b13-b0d0-f2308e16b284" providerId="ADAL" clId="{ED47ACC3-9597-4D89-A1DC-43CF280EF274}" dt="2026-05-18T10:40:20.616" v="2276" actId="20577"/>
          <ac:spMkLst>
            <pc:docMk/>
            <pc:sldMk cId="1240391545" sldId="401"/>
            <ac:spMk id="8" creationId="{07C0A77B-050D-DEAE-3451-98771E8E727D}"/>
          </ac:spMkLst>
        </pc:spChg>
        <pc:spChg chg="mod">
          <ac:chgData name="Glen Jones" userId="e846aaca-4b24-4b13-b0d0-f2308e16b284" providerId="ADAL" clId="{ED47ACC3-9597-4D89-A1DC-43CF280EF274}" dt="2026-05-18T10:37:46.272" v="2145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8T10:41:21.749" v="2325" actId="20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8T10:37:43.513" v="2143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8T10:37:50.471" v="2159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8T10:36:12.191" v="2028"/>
          <ac:spMkLst>
            <pc:docMk/>
            <pc:sldMk cId="1240391545" sldId="401"/>
            <ac:spMk id="21" creationId="{3B634666-9D39-0F1A-60E0-6EF817E84E2B}"/>
          </ac:spMkLst>
        </pc:spChg>
        <pc:cxnChg chg="add mod">
          <ac:chgData name="Glen Jones" userId="e846aaca-4b24-4b13-b0d0-f2308e16b284" providerId="ADAL" clId="{ED47ACC3-9597-4D89-A1DC-43CF280EF274}" dt="2026-05-18T10:41:32.845" v="2329" actId="1076"/>
          <ac:cxnSpMkLst>
            <pc:docMk/>
            <pc:sldMk cId="1240391545" sldId="401"/>
            <ac:cxnSpMk id="12" creationId="{B10E33C3-1B8E-95AA-DF4A-3A6F8B8EE818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8T10:37:23.650" v="2123" actId="20577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5-18T10:37:23.650" v="2123" actId="20577"/>
          <ac:spMkLst>
            <pc:docMk/>
            <pc:sldMk cId="310744200" sldId="405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5T09:08:11.402" v="3450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5-18T10:37:29.589" v="2127" actId="27636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8T10:38:15.054" v="2179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5T09:08:14.377" v="3451"/>
        <pc:sldMkLst>
          <pc:docMk/>
          <pc:sldMk cId="542130431" sldId="407"/>
        </pc:sldMkLst>
        <pc:spChg chg="add mod">
          <ac:chgData name="Glen Jones" userId="e846aaca-4b24-4b13-b0d0-f2308e16b284" providerId="ADAL" clId="{ED47ACC3-9597-4D89-A1DC-43CF280EF274}" dt="2026-05-18T10:38:18.114" v="2181"/>
          <ac:spMkLst>
            <pc:docMk/>
            <pc:sldMk cId="542130431" sldId="407"/>
            <ac:spMk id="2" creationId="{807DE074-33EA-E69E-52B3-45E0EA07E7B0}"/>
          </ac:spMkLst>
        </pc:spChg>
        <pc:spChg chg="mod">
          <ac:chgData name="Glen Jones" userId="e846aaca-4b24-4b13-b0d0-f2308e16b284" providerId="ADAL" clId="{ED47ACC3-9597-4D89-A1DC-43CF280EF274}" dt="2026-05-18T10:37:31.089" v="2129" actId="27636"/>
          <ac:spMkLst>
            <pc:docMk/>
            <pc:sldMk cId="542130431" sldId="407"/>
            <ac:spMk id="3" creationId="{F56B8C05-ED27-90BD-EBA3-65153BCD1317}"/>
          </ac:spMkLst>
        </pc:spChg>
        <pc:cxnChg chg="add mod">
          <ac:chgData name="Glen Jones" userId="e846aaca-4b24-4b13-b0d0-f2308e16b284" providerId="ADAL" clId="{ED47ACC3-9597-4D89-A1DC-43CF280EF274}" dt="2026-05-18T10:41:11.084" v="2322" actId="1076"/>
          <ac:cxnSpMkLst>
            <pc:docMk/>
            <pc:sldMk cId="542130431" sldId="407"/>
            <ac:cxnSpMk id="4" creationId="{80699B25-D909-D017-9366-9AB2BD7593FF}"/>
          </ac:cxnSpMkLst>
        </pc:cxnChg>
      </pc:sldChg>
      <pc:sldChg chg="addSp delSp modSp add mod modTransition modAnim">
        <pc:chgData name="Glen Jones" userId="e846aaca-4b24-4b13-b0d0-f2308e16b284" providerId="ADAL" clId="{ED47ACC3-9597-4D89-A1DC-43CF280EF274}" dt="2026-06-05T09:08:17.181" v="3452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5-18T10:37:32.499" v="2131" actId="27636"/>
          <ac:spMkLst>
            <pc:docMk/>
            <pc:sldMk cId="1744151026" sldId="408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8T10:38:20.871" v="2183"/>
          <ac:spMkLst>
            <pc:docMk/>
            <pc:sldMk cId="1744151026" sldId="408"/>
            <ac:spMk id="5" creationId="{CC93A838-E5AD-2D01-BB7F-8DF51BCCC48A}"/>
          </ac:spMkLst>
        </pc:spChg>
        <pc:cxnChg chg="mod">
          <ac:chgData name="Glen Jones" userId="e846aaca-4b24-4b13-b0d0-f2308e16b284" providerId="ADAL" clId="{ED47ACC3-9597-4D89-A1DC-43CF280EF274}" dt="2026-05-18T10:38:38.688" v="2188" actId="14100"/>
          <ac:cxnSpMkLst>
            <pc:docMk/>
            <pc:sldMk cId="1744151026" sldId="408"/>
            <ac:cxnSpMk id="7" creationId="{E5C3B8E6-F28D-F759-3EBB-9E04DB6C7DB9}"/>
          </ac:cxnSpMkLst>
        </pc:cxnChg>
        <pc:cxnChg chg="add mod">
          <ac:chgData name="Glen Jones" userId="e846aaca-4b24-4b13-b0d0-f2308e16b284" providerId="ADAL" clId="{ED47ACC3-9597-4D89-A1DC-43CF280EF274}" dt="2026-05-18T10:41:14.881" v="2324" actId="1076"/>
          <ac:cxnSpMkLst>
            <pc:docMk/>
            <pc:sldMk cId="1744151026" sldId="408"/>
            <ac:cxnSpMk id="10" creationId="{DA798265-9400-2C79-9554-04C1A45E1EEC}"/>
          </ac:cxnSpMkLst>
        </pc:cxnChg>
      </pc:sldChg>
      <pc:sldChg chg="modSp add mod modTransition">
        <pc:chgData name="Glen Jones" userId="e846aaca-4b24-4b13-b0d0-f2308e16b284" providerId="ADAL" clId="{ED47ACC3-9597-4D89-A1DC-43CF280EF274}" dt="2026-05-18T11:40:26.245" v="3115" actId="20577"/>
        <pc:sldMkLst>
          <pc:docMk/>
          <pc:sldMk cId="3618807599" sldId="409"/>
        </pc:sldMkLst>
        <pc:spChg chg="mod">
          <ac:chgData name="Glen Jones" userId="e846aaca-4b24-4b13-b0d0-f2308e16b284" providerId="ADAL" clId="{ED47ACC3-9597-4D89-A1DC-43CF280EF274}" dt="2026-05-18T11:40:26.245" v="3115" actId="20577"/>
          <ac:spMkLst>
            <pc:docMk/>
            <pc:sldMk cId="3618807599" sldId="409"/>
            <ac:spMk id="3" creationId="{3F69F59D-3B42-A73E-9358-4FEDAD39870D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6-05T09:09:47.457" v="3453"/>
        <pc:sldMkLst>
          <pc:docMk/>
          <pc:sldMk cId="1220204268" sldId="410"/>
        </pc:sldMkLst>
        <pc:spChg chg="mod">
          <ac:chgData name="Glen Jones" userId="e846aaca-4b24-4b13-b0d0-f2308e16b284" providerId="ADAL" clId="{ED47ACC3-9597-4D89-A1DC-43CF280EF274}" dt="2026-05-18T11:41:14.345" v="3164" actId="1076"/>
          <ac:spMkLst>
            <pc:docMk/>
            <pc:sldMk cId="1220204268" sldId="410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8T11:41:21.414" v="3168" actId="14100"/>
          <ac:spMkLst>
            <pc:docMk/>
            <pc:sldMk cId="1220204268" sldId="410"/>
            <ac:spMk id="4" creationId="{B1B33E5C-FFF6-CC54-4C1F-EEA21F92463E}"/>
          </ac:spMkLst>
        </pc:spChg>
      </pc:sldChg>
      <pc:sldChg chg="addSp delSp modSp add mod modTransition modAnim">
        <pc:chgData name="Glen Jones" userId="e846aaca-4b24-4b13-b0d0-f2308e16b284" providerId="ADAL" clId="{ED47ACC3-9597-4D89-A1DC-43CF280EF274}" dt="2026-06-05T09:09:50.931" v="3454"/>
        <pc:sldMkLst>
          <pc:docMk/>
          <pc:sldMk cId="2301497913" sldId="412"/>
        </pc:sldMkLst>
        <pc:spChg chg="mod">
          <ac:chgData name="Glen Jones" userId="e846aaca-4b24-4b13-b0d0-f2308e16b284" providerId="ADAL" clId="{ED47ACC3-9597-4D89-A1DC-43CF280EF274}" dt="2026-05-18T11:40:31.448" v="3117"/>
          <ac:spMkLst>
            <pc:docMk/>
            <pc:sldMk cId="2301497913" sldId="412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8T11:41:24.484" v="3170"/>
          <ac:spMkLst>
            <pc:docMk/>
            <pc:sldMk cId="2301497913" sldId="412"/>
            <ac:spMk id="4" creationId="{ECE099C7-2FF7-1B50-8F4D-EDE3297BE2D6}"/>
          </ac:spMkLst>
        </pc:spChg>
        <pc:spChg chg="add mod">
          <ac:chgData name="Glen Jones" userId="e846aaca-4b24-4b13-b0d0-f2308e16b284" providerId="ADAL" clId="{ED47ACC3-9597-4D89-A1DC-43CF280EF274}" dt="2026-05-18T11:42:37.100" v="3189"/>
          <ac:spMkLst>
            <pc:docMk/>
            <pc:sldMk cId="2301497913" sldId="412"/>
            <ac:spMk id="5" creationId="{33EC749D-7451-47FA-FBEA-97D0A6085FEE}"/>
          </ac:spMkLst>
        </pc:spChg>
      </pc:sldChg>
      <pc:sldChg chg="addSp delSp modSp add mod modTransition modNotesTx">
        <pc:chgData name="Glen Jones" userId="e846aaca-4b24-4b13-b0d0-f2308e16b284" providerId="ADAL" clId="{ED47ACC3-9597-4D89-A1DC-43CF280EF274}" dt="2026-05-18T11:50:28.193" v="3396" actId="20577"/>
        <pc:sldMkLst>
          <pc:docMk/>
          <pc:sldMk cId="4203217135" sldId="413"/>
        </pc:sldMkLst>
        <pc:spChg chg="mod">
          <ac:chgData name="Glen Jones" userId="e846aaca-4b24-4b13-b0d0-f2308e16b284" providerId="ADAL" clId="{ED47ACC3-9597-4D89-A1DC-43CF280EF274}" dt="2026-05-18T11:43:04.820" v="3210" actId="20577"/>
          <ac:spMkLst>
            <pc:docMk/>
            <pc:sldMk cId="4203217135" sldId="413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8T11:40:34.746" v="3119"/>
          <ac:spMkLst>
            <pc:docMk/>
            <pc:sldMk cId="4203217135" sldId="413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8T11:41:32.141" v="3173" actId="1076"/>
          <ac:spMkLst>
            <pc:docMk/>
            <pc:sldMk cId="4203217135" sldId="413"/>
            <ac:spMk id="4" creationId="{A155CA57-7712-F8C6-616D-5AC2BCCDFDDC}"/>
          </ac:spMkLst>
        </pc:spChg>
        <pc:spChg chg="add mod">
          <ac:chgData name="Glen Jones" userId="e846aaca-4b24-4b13-b0d0-f2308e16b284" providerId="ADAL" clId="{ED47ACC3-9597-4D89-A1DC-43CF280EF274}" dt="2026-05-18T11:42:13.365" v="3178" actId="1582"/>
          <ac:spMkLst>
            <pc:docMk/>
            <pc:sldMk cId="4203217135" sldId="413"/>
            <ac:spMk id="7" creationId="{2FA67BA4-A0B4-1B27-6FBC-71E297E31B7A}"/>
          </ac:spMkLst>
        </pc:spChg>
        <pc:spChg chg="mod">
          <ac:chgData name="Glen Jones" userId="e846aaca-4b24-4b13-b0d0-f2308e16b284" providerId="ADAL" clId="{ED47ACC3-9597-4D89-A1DC-43CF280EF274}" dt="2026-05-18T11:40:48.787" v="3135" actId="20577"/>
          <ac:spMkLst>
            <pc:docMk/>
            <pc:sldMk cId="4203217135" sldId="413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8T11:42:00.337" v="3174" actId="207"/>
          <ac:spMkLst>
            <pc:docMk/>
            <pc:sldMk cId="4203217135" sldId="413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8T11:40:46.671" v="3134" actId="20577"/>
          <ac:spMkLst>
            <pc:docMk/>
            <pc:sldMk cId="4203217135" sldId="413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8T11:40:41.546" v="3127" actId="27636"/>
          <ac:spMkLst>
            <pc:docMk/>
            <pc:sldMk cId="4203217135" sldId="413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8T11:43:02.274" v="3207" actId="20577"/>
          <ac:spMkLst>
            <pc:docMk/>
            <pc:sldMk cId="4203217135" sldId="413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8T11:42:56.820" v="3204" actId="1038"/>
          <ac:cxnSpMkLst>
            <pc:docMk/>
            <pc:sldMk cId="4203217135" sldId="413"/>
            <ac:cxnSpMk id="5" creationId="{49E5355D-57FE-AC24-6386-CD262EDF3283}"/>
          </ac:cxnSpMkLst>
        </pc:cxnChg>
      </pc:sldChg>
      <pc:sldChg chg="modSp add mod ord modTransition">
        <pc:chgData name="Glen Jones" userId="e846aaca-4b24-4b13-b0d0-f2308e16b284" providerId="ADAL" clId="{ED47ACC3-9597-4D89-A1DC-43CF280EF274}" dt="2026-05-18T11:47:00.903" v="3343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8T11:46:55.843" v="3340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8T11:47:00.903" v="3343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8T11:46:59.023" v="3342"/>
          <ac:spMkLst>
            <pc:docMk/>
            <pc:sldMk cId="367735228" sldId="419"/>
            <ac:spMk id="5" creationId="{2A425721-9E2A-0CA6-41AA-D7F3A00FA5A0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5T09:09:53.845" v="3455"/>
        <pc:sldMkLst>
          <pc:docMk/>
          <pc:sldMk cId="168223528" sldId="420"/>
        </pc:sldMkLst>
        <pc:spChg chg="mod">
          <ac:chgData name="Glen Jones" userId="e846aaca-4b24-4b13-b0d0-f2308e16b284" providerId="ADAL" clId="{ED47ACC3-9597-4D89-A1DC-43CF280EF274}" dt="2026-05-18T11:40:32.710" v="3118"/>
          <ac:spMkLst>
            <pc:docMk/>
            <pc:sldMk cId="168223528" sldId="420"/>
            <ac:spMk id="3" creationId="{6070B2DD-A7A7-0148-4BD9-712A41BA3C41}"/>
          </ac:spMkLst>
        </pc:spChg>
        <pc:spChg chg="add mod">
          <ac:chgData name="Glen Jones" userId="e846aaca-4b24-4b13-b0d0-f2308e16b284" providerId="ADAL" clId="{ED47ACC3-9597-4D89-A1DC-43CF280EF274}" dt="2026-05-18T11:41:26.980" v="3172"/>
          <ac:spMkLst>
            <pc:docMk/>
            <pc:sldMk cId="168223528" sldId="420"/>
            <ac:spMk id="5" creationId="{7BE42129-FF6B-3C1D-0DAF-89BE447B587B}"/>
          </ac:spMkLst>
        </pc:spChg>
        <pc:spChg chg="add mod">
          <ac:chgData name="Glen Jones" userId="e846aaca-4b24-4b13-b0d0-f2308e16b284" providerId="ADAL" clId="{ED47ACC3-9597-4D89-A1DC-43CF280EF274}" dt="2026-05-18T11:42:28.089" v="3185" actId="14100"/>
          <ac:spMkLst>
            <pc:docMk/>
            <pc:sldMk cId="168223528" sldId="420"/>
            <ac:spMk id="8" creationId="{4AE4E4B3-4CA8-E454-1E3A-53A877FBE266}"/>
          </ac:spMkLst>
        </pc:spChg>
        <pc:spChg chg="mod">
          <ac:chgData name="Glen Jones" userId="e846aaca-4b24-4b13-b0d0-f2308e16b284" providerId="ADAL" clId="{ED47ACC3-9597-4D89-A1DC-43CF280EF274}" dt="2026-05-18T11:42:21.776" v="3182" actId="1076"/>
          <ac:spMkLst>
            <pc:docMk/>
            <pc:sldMk cId="168223528" sldId="420"/>
            <ac:spMk id="14" creationId="{BD0C47C8-E74A-3B27-FCF6-2B2F5024CF57}"/>
          </ac:spMkLst>
        </pc:spChg>
        <pc:cxnChg chg="mod">
          <ac:chgData name="Glen Jones" userId="e846aaca-4b24-4b13-b0d0-f2308e16b284" providerId="ADAL" clId="{ED47ACC3-9597-4D89-A1DC-43CF280EF274}" dt="2026-05-18T11:42:33.504" v="3188" actId="14100"/>
          <ac:cxnSpMkLst>
            <pc:docMk/>
            <pc:sldMk cId="168223528" sldId="420"/>
            <ac:cxnSpMk id="7" creationId="{FE16429D-22EB-F83D-4B32-D87DE5348169}"/>
          </ac:cxnSpMkLst>
        </pc:cxnChg>
      </pc:sldChg>
      <pc:sldChg chg="modSp add mod">
        <pc:chgData name="Glen Jones" userId="e846aaca-4b24-4b13-b0d0-f2308e16b284" providerId="ADAL" clId="{ED47ACC3-9597-4D89-A1DC-43CF280EF274}" dt="2026-05-18T11:47:53.408" v="3376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8T11:47:53.408" v="3376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8T11:47:41.488" v="3370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8T11:47:27.386" v="3363"/>
          <ac:spMkLst>
            <pc:docMk/>
            <pc:sldMk cId="1341852695" sldId="423"/>
            <ac:spMk id="5" creationId="{70568C33-A545-1C92-825B-B79766889D5A}"/>
          </ac:spMkLst>
        </pc:spChg>
      </pc:sldChg>
      <pc:sldChg chg="add">
        <pc:chgData name="Glen Jones" userId="e846aaca-4b24-4b13-b0d0-f2308e16b284" providerId="ADAL" clId="{ED47ACC3-9597-4D89-A1DC-43CF280EF274}" dt="2026-05-06T08:01:33.908" v="1084"/>
        <pc:sldMkLst>
          <pc:docMk/>
          <pc:sldMk cId="3384485664" sldId="544"/>
        </pc:sldMkLst>
      </pc:sldChg>
      <pc:sldChg chg="modSp add mod">
        <pc:chgData name="Glen Jones" userId="e846aaca-4b24-4b13-b0d0-f2308e16b284" providerId="ADAL" clId="{ED47ACC3-9597-4D89-A1DC-43CF280EF274}" dt="2026-05-06T08:02:01.540" v="1098" actId="20577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5-18T10:17:09.240" v="1712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8T10:16:56.966" v="1709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8T10:16:48.599" v="1698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8T10:16:52.574" v="1704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8T10:16:54.973" v="1707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del mod modNotesTx">
        <pc:chgData name="Glen Jones" userId="e846aaca-4b24-4b13-b0d0-f2308e16b284" providerId="ADAL" clId="{ED47ACC3-9597-4D89-A1DC-43CF280EF274}" dt="2026-05-18T10:56:38.010" v="2539" actId="6549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7:18:25.672" v="1646" actId="14100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8T10:56:38.010" v="2539" actId="6549"/>
          <ac:spMkLst>
            <pc:docMk/>
            <pc:sldMk cId="3884127521" sldId="549"/>
            <ac:spMk id="3" creationId="{F430E31B-1F64-3ABE-72C0-369E4903DBA1}"/>
          </ac:spMkLst>
        </pc:spChg>
      </pc:sldChg>
      <pc:sldChg chg="delSp modSp add mod ord addAnim delAnim modAnim">
        <pc:chgData name="Glen Jones" userId="e846aaca-4b24-4b13-b0d0-f2308e16b284" providerId="ADAL" clId="{ED47ACC3-9597-4D89-A1DC-43CF280EF274}" dt="2026-06-05T09:07:33.188" v="3447"/>
        <pc:sldMkLst>
          <pc:docMk/>
          <pc:sldMk cId="1073895918" sldId="550"/>
        </pc:sldMkLst>
        <pc:spChg chg="mod">
          <ac:chgData name="Glen Jones" userId="e846aaca-4b24-4b13-b0d0-f2308e16b284" providerId="ADAL" clId="{ED47ACC3-9597-4D89-A1DC-43CF280EF274}" dt="2026-05-18T10:24:01.281" v="1837" actId="207"/>
          <ac:spMkLst>
            <pc:docMk/>
            <pc:sldMk cId="1073895918" sldId="550"/>
            <ac:spMk id="3" creationId="{8CA6DD84-903B-5F3E-9A82-54E1FC51F57C}"/>
          </ac:spMkLst>
        </pc:spChg>
        <pc:spChg chg="mod">
          <ac:chgData name="Glen Jones" userId="e846aaca-4b24-4b13-b0d0-f2308e16b284" providerId="ADAL" clId="{ED47ACC3-9597-4D89-A1DC-43CF280EF274}" dt="2026-05-18T10:23:34.792" v="1832" actId="1076"/>
          <ac:spMkLst>
            <pc:docMk/>
            <pc:sldMk cId="1073895918" sldId="550"/>
            <ac:spMk id="4" creationId="{EA0425F0-456C-B0F2-9A7C-B5145457E243}"/>
          </ac:spMkLst>
        </pc:spChg>
      </pc:sldChg>
      <pc:sldChg chg="modSp add mod">
        <pc:chgData name="Glen Jones" userId="e846aaca-4b24-4b13-b0d0-f2308e16b284" providerId="ADAL" clId="{ED47ACC3-9597-4D89-A1DC-43CF280EF274}" dt="2026-05-18T10:57:48.937" v="2597" actId="20577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8T10:57:48.937" v="2597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8T10:57:34.996" v="2548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modSp add mod">
        <pc:chgData name="Glen Jones" userId="e846aaca-4b24-4b13-b0d0-f2308e16b284" providerId="ADAL" clId="{ED47ACC3-9597-4D89-A1DC-43CF280EF274}" dt="2026-05-18T10:59:12.907" v="2648" actId="27636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8T10:58:54.923" v="2633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8T10:58:48.603" v="2626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18T10:58:57.764" v="2635" actId="20577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5-18T10:59:00.685" v="2641" actId="20577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8T10:58:49.783" v="2627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8T10:59:12.907" v="2648" actId="27636"/>
          <ac:spMkLst>
            <pc:docMk/>
            <pc:sldMk cId="3428596516" sldId="558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5-18T10:58:53.044" v="2630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8T10:59:04.914" v="2646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delSp modSp add mod delAnim">
        <pc:chgData name="Glen Jones" userId="e846aaca-4b24-4b13-b0d0-f2308e16b284" providerId="ADAL" clId="{ED47ACC3-9597-4D89-A1DC-43CF280EF274}" dt="2026-05-18T10:58:14.229" v="2624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8T10:58:11.509" v="2620" actId="1076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8T10:57:52.516" v="2598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8T10:58:11.509" v="2620" actId="1076"/>
          <ac:spMkLst>
            <pc:docMk/>
            <pc:sldMk cId="538845975" sldId="562"/>
            <ac:spMk id="14" creationId="{939A1A63-3CC3-C1ED-5B59-69B2C8FAB299}"/>
          </ac:spMkLst>
        </pc:spChg>
        <pc:spChg chg="mod">
          <ac:chgData name="Glen Jones" userId="e846aaca-4b24-4b13-b0d0-f2308e16b284" providerId="ADAL" clId="{ED47ACC3-9597-4D89-A1DC-43CF280EF274}" dt="2026-05-18T10:58:14.229" v="2624" actId="20577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18T10:58:11.509" v="2620" actId="1076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8T10:58:11.509" v="2620" actId="1076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8T10:58:11.509" v="2620" actId="1076"/>
          <ac:spMkLst>
            <pc:docMk/>
            <pc:sldMk cId="538845975" sldId="562"/>
            <ac:spMk id="22" creationId="{BCA680A8-B2A3-9CE0-797D-785DB056702E}"/>
          </ac:spMkLst>
        </pc:spChg>
        <pc:spChg chg="mod">
          <ac:chgData name="Glen Jones" userId="e846aaca-4b24-4b13-b0d0-f2308e16b284" providerId="ADAL" clId="{ED47ACC3-9597-4D89-A1DC-43CF280EF274}" dt="2026-05-18T10:58:11.509" v="2620" actId="1076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">
        <pc:chgData name="Glen Jones" userId="e846aaca-4b24-4b13-b0d0-f2308e16b284" providerId="ADAL" clId="{ED47ACC3-9597-4D89-A1DC-43CF280EF274}" dt="2026-05-18T10:58:43.992" v="2625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8T10:58:43.992" v="2625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8T10:56:17.754" v="2519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delSp modSp add mod delAnim modAnim modNotesTx">
        <pc:chgData name="Glen Jones" userId="e846aaca-4b24-4b13-b0d0-f2308e16b284" providerId="ADAL" clId="{ED47ACC3-9597-4D89-A1DC-43CF280EF274}" dt="2026-05-18T11:36:30.117" v="2861"/>
        <pc:sldMkLst>
          <pc:docMk/>
          <pc:sldMk cId="2189595349" sldId="566"/>
        </pc:sldMkLst>
        <pc:spChg chg="mod">
          <ac:chgData name="Glen Jones" userId="e846aaca-4b24-4b13-b0d0-f2308e16b284" providerId="ADAL" clId="{ED47ACC3-9597-4D89-A1DC-43CF280EF274}" dt="2026-05-18T11:02:38.705" v="2851" actId="1076"/>
          <ac:spMkLst>
            <pc:docMk/>
            <pc:sldMk cId="2189595349" sldId="566"/>
            <ac:spMk id="3" creationId="{7838A4D0-C7CF-BB74-447A-5032463C0E68}"/>
          </ac:spMkLst>
        </pc:spChg>
        <pc:spChg chg="mod">
          <ac:chgData name="Glen Jones" userId="e846aaca-4b24-4b13-b0d0-f2308e16b284" providerId="ADAL" clId="{ED47ACC3-9597-4D89-A1DC-43CF280EF274}" dt="2026-05-18T11:02:38.705" v="2851" actId="1076"/>
          <ac:spMkLst>
            <pc:docMk/>
            <pc:sldMk cId="2189595349" sldId="566"/>
            <ac:spMk id="8" creationId="{DAF7D774-0BCB-677D-0343-3EA560446E5C}"/>
          </ac:spMkLst>
        </pc:spChg>
        <pc:spChg chg="mod">
          <ac:chgData name="Glen Jones" userId="e846aaca-4b24-4b13-b0d0-f2308e16b284" providerId="ADAL" clId="{ED47ACC3-9597-4D89-A1DC-43CF280EF274}" dt="2026-05-18T11:02:38.705" v="2851" actId="1076"/>
          <ac:spMkLst>
            <pc:docMk/>
            <pc:sldMk cId="2189595349" sldId="566"/>
            <ac:spMk id="10" creationId="{C2EE0BB8-4CAB-37D6-D082-9AEE9F364A24}"/>
          </ac:spMkLst>
        </pc:spChg>
        <pc:spChg chg="mod">
          <ac:chgData name="Glen Jones" userId="e846aaca-4b24-4b13-b0d0-f2308e16b284" providerId="ADAL" clId="{ED47ACC3-9597-4D89-A1DC-43CF280EF274}" dt="2026-05-18T11:36:15.301" v="2858" actId="1076"/>
          <ac:spMkLst>
            <pc:docMk/>
            <pc:sldMk cId="2189595349" sldId="566"/>
            <ac:spMk id="12" creationId="{FB657B28-CB39-7E4B-243F-A08D10AC3D59}"/>
          </ac:spMkLst>
        </pc:spChg>
        <pc:spChg chg="mod">
          <ac:chgData name="Glen Jones" userId="e846aaca-4b24-4b13-b0d0-f2308e16b284" providerId="ADAL" clId="{ED47ACC3-9597-4D89-A1DC-43CF280EF274}" dt="2026-05-18T11:36:12.460" v="2857" actId="1076"/>
          <ac:spMkLst>
            <pc:docMk/>
            <pc:sldMk cId="2189595349" sldId="566"/>
            <ac:spMk id="14" creationId="{749442F1-D958-5EF3-547E-D77D50FE89F8}"/>
          </ac:spMkLst>
        </pc:spChg>
        <pc:spChg chg="mod">
          <ac:chgData name="Glen Jones" userId="e846aaca-4b24-4b13-b0d0-f2308e16b284" providerId="ADAL" clId="{ED47ACC3-9597-4D89-A1DC-43CF280EF274}" dt="2026-05-18T11:36:04.609" v="2856" actId="1076"/>
          <ac:spMkLst>
            <pc:docMk/>
            <pc:sldMk cId="2189595349" sldId="566"/>
            <ac:spMk id="15" creationId="{5C0E47B6-C682-3B85-BE40-20E4DBC6466A}"/>
          </ac:spMkLst>
        </pc:spChg>
        <pc:spChg chg="mod">
          <ac:chgData name="Glen Jones" userId="e846aaca-4b24-4b13-b0d0-f2308e16b284" providerId="ADAL" clId="{ED47ACC3-9597-4D89-A1DC-43CF280EF274}" dt="2026-05-18T11:36:12.460" v="2857" actId="1076"/>
          <ac:spMkLst>
            <pc:docMk/>
            <pc:sldMk cId="2189595349" sldId="566"/>
            <ac:spMk id="16" creationId="{62EB1CFD-49E9-5688-781D-3722B56BAF4B}"/>
          </ac:spMkLst>
        </pc:spChg>
        <pc:spChg chg="mod">
          <ac:chgData name="Glen Jones" userId="e846aaca-4b24-4b13-b0d0-f2308e16b284" providerId="ADAL" clId="{ED47ACC3-9597-4D89-A1DC-43CF280EF274}" dt="2026-05-18T11:36:00.394" v="2855" actId="1076"/>
          <ac:spMkLst>
            <pc:docMk/>
            <pc:sldMk cId="2189595349" sldId="566"/>
            <ac:spMk id="17" creationId="{DBB7B757-86EF-D8A6-59FC-FBBE8B00CB86}"/>
          </ac:spMkLst>
        </pc:spChg>
        <pc:spChg chg="mod">
          <ac:chgData name="Glen Jones" userId="e846aaca-4b24-4b13-b0d0-f2308e16b284" providerId="ADAL" clId="{ED47ACC3-9597-4D89-A1DC-43CF280EF274}" dt="2026-05-18T11:35:56.935" v="2854" actId="1076"/>
          <ac:spMkLst>
            <pc:docMk/>
            <pc:sldMk cId="2189595349" sldId="566"/>
            <ac:spMk id="18" creationId="{79B709C6-0DA7-E9C1-D1A0-615F0481E9F5}"/>
          </ac:spMkLst>
        </pc:spChg>
        <pc:graphicFrameChg chg="modGraphic">
          <ac:chgData name="Glen Jones" userId="e846aaca-4b24-4b13-b0d0-f2308e16b284" providerId="ADAL" clId="{ED47ACC3-9597-4D89-A1DC-43CF280EF274}" dt="2026-05-18T11:01:18.873" v="2753" actId="20577"/>
          <ac:graphicFrameMkLst>
            <pc:docMk/>
            <pc:sldMk cId="2189595349" sldId="566"/>
            <ac:graphicFrameMk id="4" creationId="{B969CBC6-6141-0D04-7A5C-A142417460BC}"/>
          </ac:graphicFrameMkLst>
        </pc:graphicFrameChg>
      </pc:sldChg>
      <pc:sldChg chg="modSp add mod addAnim delAnim modAnim">
        <pc:chgData name="Glen Jones" userId="e846aaca-4b24-4b13-b0d0-f2308e16b284" providerId="ADAL" clId="{ED47ACC3-9597-4D89-A1DC-43CF280EF274}" dt="2026-05-18T11:44:47.942" v="3305"/>
        <pc:sldMkLst>
          <pc:docMk/>
          <pc:sldMk cId="294792751" sldId="567"/>
        </pc:sldMkLst>
        <pc:spChg chg="mod">
          <ac:chgData name="Glen Jones" userId="e846aaca-4b24-4b13-b0d0-f2308e16b284" providerId="ADAL" clId="{ED47ACC3-9597-4D89-A1DC-43CF280EF274}" dt="2026-05-18T11:44:37.289" v="3304" actId="20577"/>
          <ac:spMkLst>
            <pc:docMk/>
            <pc:sldMk cId="294792751" sldId="56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8T11:44:19.344" v="3298" actId="14100"/>
          <ac:spMkLst>
            <pc:docMk/>
            <pc:sldMk cId="294792751" sldId="56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8T11:44:24.638" v="3299" actId="1076"/>
          <ac:spMkLst>
            <pc:docMk/>
            <pc:sldMk cId="294792751" sldId="56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8T11:44:24.638" v="3299" actId="1076"/>
          <ac:picMkLst>
            <pc:docMk/>
            <pc:sldMk cId="294792751" sldId="567"/>
            <ac:picMk id="8" creationId="{A9815D48-2CB1-0E5C-F397-3AA91E14051E}"/>
          </ac:picMkLst>
        </pc:picChg>
      </pc:sldChg>
      <pc:sldChg chg="addSp modSp add mod modAnim">
        <pc:chgData name="Glen Jones" userId="e846aaca-4b24-4b13-b0d0-f2308e16b284" providerId="ADAL" clId="{ED47ACC3-9597-4D89-A1DC-43CF280EF274}" dt="2026-05-18T11:52:43.940" v="3442" actId="1076"/>
        <pc:sldMkLst>
          <pc:docMk/>
          <pc:sldMk cId="116024946" sldId="568"/>
        </pc:sldMkLst>
        <pc:spChg chg="mod">
          <ac:chgData name="Glen Jones" userId="e846aaca-4b24-4b13-b0d0-f2308e16b284" providerId="ADAL" clId="{ED47ACC3-9597-4D89-A1DC-43CF280EF274}" dt="2026-05-18T11:52:43.940" v="3442" actId="1076"/>
          <ac:spMkLst>
            <pc:docMk/>
            <pc:sldMk cId="116024946" sldId="568"/>
            <ac:spMk id="2" creationId="{D718FC25-5C6A-D9FA-D4C2-C6E7CA228039}"/>
          </ac:spMkLst>
        </pc:spChg>
        <pc:spChg chg="mod">
          <ac:chgData name="Glen Jones" userId="e846aaca-4b24-4b13-b0d0-f2308e16b284" providerId="ADAL" clId="{ED47ACC3-9597-4D89-A1DC-43CF280EF274}" dt="2026-05-18T11:52:43.940" v="3442" actId="1076"/>
          <ac:spMkLst>
            <pc:docMk/>
            <pc:sldMk cId="116024946" sldId="568"/>
            <ac:spMk id="3" creationId="{D65F57F5-29FD-D098-8CCC-AF9E14CCAAAF}"/>
          </ac:spMkLst>
        </pc:spChg>
        <pc:spChg chg="mod">
          <ac:chgData name="Glen Jones" userId="e846aaca-4b24-4b13-b0d0-f2308e16b284" providerId="ADAL" clId="{ED47ACC3-9597-4D89-A1DC-43CF280EF274}" dt="2026-05-18T11:52:43.940" v="3442" actId="1076"/>
          <ac:spMkLst>
            <pc:docMk/>
            <pc:sldMk cId="116024946" sldId="568"/>
            <ac:spMk id="7" creationId="{026A6778-0D07-B32A-72CA-084CEFDBCF5F}"/>
          </ac:spMkLst>
        </pc:spChg>
        <pc:graphicFrameChg chg="add mod modGraphic">
          <ac:chgData name="Glen Jones" userId="e846aaca-4b24-4b13-b0d0-f2308e16b284" providerId="ADAL" clId="{ED47ACC3-9597-4D89-A1DC-43CF280EF274}" dt="2026-05-18T11:52:43.940" v="3442" actId="1076"/>
          <ac:graphicFrameMkLst>
            <pc:docMk/>
            <pc:sldMk cId="116024946" sldId="568"/>
            <ac:graphicFrameMk id="4" creationId="{35596AA9-37E9-939A-5C1C-0BA4BB9DDC1D}"/>
          </ac:graphicFrameMkLst>
        </pc:graphicFrameChg>
        <pc:picChg chg="mod">
          <ac:chgData name="Glen Jones" userId="e846aaca-4b24-4b13-b0d0-f2308e16b284" providerId="ADAL" clId="{ED47ACC3-9597-4D89-A1DC-43CF280EF274}" dt="2026-05-18T11:52:43.940" v="3442" actId="1076"/>
          <ac:picMkLst>
            <pc:docMk/>
            <pc:sldMk cId="116024946" sldId="568"/>
            <ac:picMk id="8" creationId="{3E7D2D64-C247-61FF-083C-BA7D0409A9D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not a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word — it doesn’t mean people.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633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108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432DD-538D-5E1D-EE22-74F80F4E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B7BF2-35AE-7C35-AFE4-469F185D4F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8040F-DCC7-A7B6-3ABD-8DA6605F90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92AEE-E40F-071E-B67B-1F93AC2898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357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Para means against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991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words look similar but come from different roots.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not a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word — it doesn’t mean people. (demonstration =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de+monstr+ate+ion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where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monstr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monster!)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606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not a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word — it doesn’t mean people.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Demonstration =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de+monstr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ate+ion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monstr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 monster!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101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(demonstration =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de+monstr+ate+ion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where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monstr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monster!)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78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demo graph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ic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980579" y="2353762"/>
            <a:ext cx="1555977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demo graph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ic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7DE074-33EA-E69E-52B3-45E0EA07E7B0}"/>
              </a:ext>
            </a:extLst>
          </p:cNvPr>
          <p:cNvSpPr/>
          <p:nvPr/>
        </p:nvSpPr>
        <p:spPr>
          <a:xfrm>
            <a:off x="9980579" y="2353762"/>
            <a:ext cx="1555977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699B25-D909-D017-9366-9AB2BD7593FF}"/>
              </a:ext>
            </a:extLst>
          </p:cNvPr>
          <p:cNvCxnSpPr>
            <a:cxnSpLocks/>
          </p:cNvCxnSpPr>
          <p:nvPr/>
        </p:nvCxnSpPr>
        <p:spPr>
          <a:xfrm>
            <a:off x="1283969" y="4087304"/>
            <a:ext cx="320801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demo graph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ic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6096000" y="4010024"/>
            <a:ext cx="320801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C93A838-E5AD-2D01-BB7F-8DF51BCCC48A}"/>
              </a:ext>
            </a:extLst>
          </p:cNvPr>
          <p:cNvSpPr/>
          <p:nvPr/>
        </p:nvSpPr>
        <p:spPr>
          <a:xfrm>
            <a:off x="9980579" y="2353762"/>
            <a:ext cx="1555977" cy="173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A798265-9400-2C79-9554-04C1A45E1EEC}"/>
              </a:ext>
            </a:extLst>
          </p:cNvPr>
          <p:cNvCxnSpPr>
            <a:cxnSpLocks/>
          </p:cNvCxnSpPr>
          <p:nvPr/>
        </p:nvCxnSpPr>
        <p:spPr>
          <a:xfrm>
            <a:off x="1283969" y="4085076"/>
            <a:ext cx="3208017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demo graph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ic</a:t>
            </a:r>
            <a:endParaRPr lang="en-GB" sz="9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demographic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1062090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“Demo”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here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 to mean people.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095999" y="1087537"/>
            <a:ext cx="221390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512792" y="171790"/>
            <a:ext cx="1089679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0A77B-050D-DEAE-3451-98771E8E727D}"/>
              </a:ext>
            </a:extLst>
          </p:cNvPr>
          <p:cNvSpPr txBox="1">
            <a:spLocks/>
          </p:cNvSpPr>
          <p:nvPr/>
        </p:nvSpPr>
        <p:spPr>
          <a:xfrm>
            <a:off x="342900" y="5363444"/>
            <a:ext cx="11409218" cy="1062090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In everyday English, demo is also a clipped word (shortened form) of demonstration. So then in that context, it is a free base.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10E33C3-1B8E-95AA-DF4A-3A6F8B8EE818}"/>
              </a:ext>
            </a:extLst>
          </p:cNvPr>
          <p:cNvCxnSpPr>
            <a:cxnSpLocks/>
          </p:cNvCxnSpPr>
          <p:nvPr/>
        </p:nvCxnSpPr>
        <p:spPr>
          <a:xfrm>
            <a:off x="2952461" y="1214642"/>
            <a:ext cx="221390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Demo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people.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demo/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dem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democracy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pandemic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demographic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“pandemic”?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Pandemic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relating to all the people.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“pandemic”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democracy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pandemic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pan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“democracy”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Democracy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literally means a system where the people hold power.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“democracy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pandemic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 or control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democracy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President is a demagogue.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demagogue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8579679" y="38088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agogue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4162162" y="397094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8579679" y="47774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1799304" y="37997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demagogue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5901653" y="38398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8025083" y="398028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5901653" y="48084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demagogue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 epidemic spreads among people.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epidemic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epidemic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epidemic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epi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among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683995"/>
              </p:ext>
            </p:extLst>
          </p:nvPr>
        </p:nvGraphicFramePr>
        <p:xfrm>
          <a:off x="2724472" y="1051862"/>
          <a:ext cx="7367587" cy="333889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epi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pan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32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en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demo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dem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people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crac+y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crac+y+es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crate+ic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graph+ic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graph+y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agogue</a:t>
                      </a:r>
                      <a:endParaRPr lang="en-GB" sz="24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ic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838A4D0-C7CF-BB74-447A-5032463C0E68}"/>
              </a:ext>
            </a:extLst>
          </p:cNvPr>
          <p:cNvSpPr txBox="1">
            <a:spLocks/>
          </p:cNvSpPr>
          <p:nvPr/>
        </p:nvSpPr>
        <p:spPr>
          <a:xfrm>
            <a:off x="2652931" y="46624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democracy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AF7D774-0BCB-677D-0343-3EA560446E5C}"/>
              </a:ext>
            </a:extLst>
          </p:cNvPr>
          <p:cNvSpPr txBox="1">
            <a:spLocks/>
          </p:cNvSpPr>
          <p:nvPr/>
        </p:nvSpPr>
        <p:spPr>
          <a:xfrm>
            <a:off x="2652929" y="5848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democratic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EE0BB8-4CAB-37D6-D082-9AEE9F364A24}"/>
              </a:ext>
            </a:extLst>
          </p:cNvPr>
          <p:cNvSpPr txBox="1">
            <a:spLocks/>
          </p:cNvSpPr>
          <p:nvPr/>
        </p:nvSpPr>
        <p:spPr>
          <a:xfrm>
            <a:off x="2652929" y="52555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democracies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FB657B28-CB39-7E4B-243F-A08D10AC3D59}"/>
              </a:ext>
            </a:extLst>
          </p:cNvPr>
          <p:cNvSpPr txBox="1">
            <a:spLocks/>
          </p:cNvSpPr>
          <p:nvPr/>
        </p:nvSpPr>
        <p:spPr>
          <a:xfrm>
            <a:off x="5154416" y="46550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demographic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749442F1-D958-5EF3-547E-D77D50FE89F8}"/>
              </a:ext>
            </a:extLst>
          </p:cNvPr>
          <p:cNvSpPr txBox="1">
            <a:spLocks/>
          </p:cNvSpPr>
          <p:nvPr/>
        </p:nvSpPr>
        <p:spPr>
          <a:xfrm>
            <a:off x="5154418" y="52555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demography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5C0E47B6-C682-3B85-BE40-20E4DBC6466A}"/>
              </a:ext>
            </a:extLst>
          </p:cNvPr>
          <p:cNvSpPr txBox="1">
            <a:spLocks/>
          </p:cNvSpPr>
          <p:nvPr/>
        </p:nvSpPr>
        <p:spPr>
          <a:xfrm>
            <a:off x="7704210" y="46550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epidemic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62EB1CFD-49E9-5688-781D-3722B56BAF4B}"/>
              </a:ext>
            </a:extLst>
          </p:cNvPr>
          <p:cNvSpPr txBox="1">
            <a:spLocks/>
          </p:cNvSpPr>
          <p:nvPr/>
        </p:nvSpPr>
        <p:spPr>
          <a:xfrm>
            <a:off x="5154416" y="5848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demagogue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DBB7B757-86EF-D8A6-59FC-FBBE8B00CB86}"/>
              </a:ext>
            </a:extLst>
          </p:cNvPr>
          <p:cNvSpPr txBox="1">
            <a:spLocks/>
          </p:cNvSpPr>
          <p:nvPr/>
        </p:nvSpPr>
        <p:spPr>
          <a:xfrm>
            <a:off x="7704210" y="52413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pandemic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9B709C6-0DA7-E9C1-D1A0-615F0481E9F5}"/>
              </a:ext>
            </a:extLst>
          </p:cNvPr>
          <p:cNvSpPr txBox="1">
            <a:spLocks/>
          </p:cNvSpPr>
          <p:nvPr/>
        </p:nvSpPr>
        <p:spPr>
          <a:xfrm>
            <a:off x="7680059" y="58412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endemic</a:t>
            </a:r>
          </a:p>
        </p:txBody>
      </p:sp>
    </p:spTree>
    <p:extLst>
      <p:ext uri="{BB962C8B-B14F-4D97-AF65-F5344CB8AC3E}">
        <p14:creationId xmlns:p14="http://schemas.microsoft.com/office/powerpoint/2010/main" val="2189595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65436"/>
            <a:ext cx="11338560" cy="6124753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367810"/>
            <a:ext cx="8560262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sol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can come from the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sōl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for sun or the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to break apart.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We have already looked at the morpheme sol from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solution, solve, resolve,…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We’re going to look at a few words where sol means sun. Can you think of any?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How about: </a:t>
            </a:r>
          </a:p>
          <a:p>
            <a:pPr marL="1517650" indent="-72072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solar</a:t>
            </a:r>
          </a:p>
          <a:p>
            <a:pPr marL="1517650" indent="-72072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solarium</a:t>
            </a:r>
          </a:p>
          <a:p>
            <a:pPr marL="1517650" indent="-72072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solstice</a:t>
            </a:r>
          </a:p>
          <a:p>
            <a:pPr marL="1517650" indent="-720725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parasol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37408" y="375072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363061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DC699-F89A-4C03-AF03-3B7EABD3D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299859F-5F59-8717-4CAE-5A944E9C61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F57F5-29FD-D098-8CCC-AF9E14CCA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257" y="1007462"/>
            <a:ext cx="11338560" cy="430384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18FC25-5C6A-D9FA-D4C2-C6E7CA228039}"/>
              </a:ext>
            </a:extLst>
          </p:cNvPr>
          <p:cNvSpPr txBox="1"/>
          <p:nvPr/>
        </p:nvSpPr>
        <p:spPr>
          <a:xfrm>
            <a:off x="3322761" y="1330113"/>
            <a:ext cx="856026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sol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can come from the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sōl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for sun or the Latin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solvere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to break apart.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6A6778-0D07-B32A-72CA-084CEFDBCF5F}"/>
              </a:ext>
            </a:extLst>
          </p:cNvPr>
          <p:cNvSpPr txBox="1"/>
          <p:nvPr/>
        </p:nvSpPr>
        <p:spPr>
          <a:xfrm>
            <a:off x="1495774" y="439274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3E7D2D64-C247-61FF-083C-BA7D0409A9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57" y="100508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88EDF61-0109-2353-3F51-B7C19524D3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596AA9-37E9-939A-5C1C-0BA4BB9DDC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030516"/>
              </p:ext>
            </p:extLst>
          </p:nvPr>
        </p:nvGraphicFramePr>
        <p:xfrm>
          <a:off x="3521476" y="2597039"/>
          <a:ext cx="8127999" cy="1615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97102892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63162426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494313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200" dirty="0">
                          <a:effectLst/>
                        </a:rPr>
                        <a:t>sol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200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3200" dirty="0">
                          <a:effectLst/>
                        </a:rPr>
                        <a:t>Examples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9445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sol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solar, parasol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803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solv / solu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>
                          <a:effectLst/>
                        </a:rPr>
                        <a:t>break apart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dirty="0">
                          <a:effectLst/>
                        </a:rPr>
                        <a:t>solve, solution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3474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24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para sol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618807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para sol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958568" y="2665379"/>
            <a:ext cx="1255476" cy="141969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204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para sol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E099C7-2FF7-1B50-8F4D-EDE3297BE2D6}"/>
              </a:ext>
            </a:extLst>
          </p:cNvPr>
          <p:cNvSpPr/>
          <p:nvPr/>
        </p:nvSpPr>
        <p:spPr>
          <a:xfrm>
            <a:off x="8958568" y="2665379"/>
            <a:ext cx="1255476" cy="141969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3EC749D-7451-47FA-FBEA-97D0A6085FEE}"/>
              </a:ext>
            </a:extLst>
          </p:cNvPr>
          <p:cNvSpPr/>
          <p:nvPr/>
        </p:nvSpPr>
        <p:spPr>
          <a:xfrm>
            <a:off x="1884075" y="2436116"/>
            <a:ext cx="4211925" cy="2155041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497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E95B-126D-C695-7C3B-E43D91AC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D969327-0FE5-9AC9-8E32-3224BCB17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B2DD-A7A7-0148-4BD9-712A41BA3C4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para sol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4E5394E-EFC8-5A00-F3EE-687DD6627C5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834750E-5732-D337-1486-65791C08A390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CBFCF6-7E90-6F8C-2D8C-D78BFB5F680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D0C47C8-E74A-3B27-FCF6-2B2F5024CF5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16429D-22EB-F83D-4B32-D87DE5348169}"/>
              </a:ext>
            </a:extLst>
          </p:cNvPr>
          <p:cNvCxnSpPr>
            <a:cxnSpLocks/>
          </p:cNvCxnSpPr>
          <p:nvPr/>
        </p:nvCxnSpPr>
        <p:spPr>
          <a:xfrm>
            <a:off x="6634264" y="4085077"/>
            <a:ext cx="1867710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BE42129-FF6B-3C1D-0DAF-89BE447B587B}"/>
              </a:ext>
            </a:extLst>
          </p:cNvPr>
          <p:cNvSpPr/>
          <p:nvPr/>
        </p:nvSpPr>
        <p:spPr>
          <a:xfrm>
            <a:off x="8958568" y="2665379"/>
            <a:ext cx="1255476" cy="141969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E4E4B3-4CA8-E454-1E3A-53A877FBE266}"/>
              </a:ext>
            </a:extLst>
          </p:cNvPr>
          <p:cNvSpPr/>
          <p:nvPr/>
        </p:nvSpPr>
        <p:spPr>
          <a:xfrm>
            <a:off x="1884075" y="2436116"/>
            <a:ext cx="4211925" cy="2155041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3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para sol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sol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parasols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261256" y="4083527"/>
            <a:ext cx="11669486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“Sol”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340029" y="1146503"/>
            <a:ext cx="114094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718756" y="220453"/>
            <a:ext cx="838986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A67BA4-A0B4-1B27-6FBC-71E297E31B7A}"/>
              </a:ext>
            </a:extLst>
          </p:cNvPr>
          <p:cNvSpPr/>
          <p:nvPr/>
        </p:nvSpPr>
        <p:spPr>
          <a:xfrm>
            <a:off x="3560323" y="220453"/>
            <a:ext cx="2535677" cy="1042851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217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8" y="1917457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Demokracy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system of government that can be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weekened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if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demogogue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manipullates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public.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Democracy is a system of government that can be weakened if a demagogue manipulates the public.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Democracy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system of government that can be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weakened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if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demagogue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manipulates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public.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epidemoic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may effect one county, but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pamdemic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spreads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globaly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epidemic may affect one county, but a pandemic spreads globally.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epidemic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may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affect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one county, but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pandemic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spreads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globally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democracy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democratic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demographic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demography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demagogue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epidemic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pandemic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endemic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solar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solstice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solarium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parasol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verb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ial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 &amp; Sol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5"/>
            <a:ext cx="9650027" cy="24087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(not demon)?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26718" y="2971808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demonstration   democracy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4106334"/>
            <a:ext cx="10058399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Demo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people!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7EFA6-6692-F31A-202B-AB88C3CCD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F7C827D0-B10A-52BA-1833-33FCEFC00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A6DD84-903B-5F3E-9A82-54E1FC51F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0768"/>
            <a:ext cx="11338560" cy="58069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8C4FD3FF-DAFD-22FF-9968-4C476DCE0B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480768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709DB0-D3A5-6F72-3A50-9FC989D0BE09}"/>
              </a:ext>
            </a:extLst>
          </p:cNvPr>
          <p:cNvSpPr txBox="1"/>
          <p:nvPr/>
        </p:nvSpPr>
        <p:spPr>
          <a:xfrm>
            <a:off x="1298084" y="369419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0425F0-456C-B0F2-9A7C-B5145457E243}"/>
              </a:ext>
            </a:extLst>
          </p:cNvPr>
          <p:cNvSpPr txBox="1"/>
          <p:nvPr/>
        </p:nvSpPr>
        <p:spPr>
          <a:xfrm>
            <a:off x="3192850" y="787172"/>
            <a:ext cx="8398259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Dēmos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means people in Ancient Greek 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didn’t just mean “people” in general. It meant: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ordinary people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population of a place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especially non‑elite citizens (not kings or nobles)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from the start,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dēmos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= everyday people, not rulers.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17B4983-D169-578A-902F-96179875C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95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80768"/>
            <a:ext cx="11338560" cy="58069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480768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98084" y="3694191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192850" y="752733"/>
            <a:ext cx="8398259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the Greek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dēmos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came into Latin, then French, then English, it lost its Greek ending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os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some words. 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sometimes appears as demo‑ and sometimes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dem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-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we get: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demo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cracy (rule of the people)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demo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graphic (people + description)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epi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dem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ic (among the people)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dem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agogue (leader of the people)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51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demo graph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ic</a:t>
            </a:r>
            <a:endParaRPr lang="en-GB" sz="13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1170</Words>
  <Application>Microsoft Office PowerPoint</Application>
  <PresentationFormat>Widescreen</PresentationFormat>
  <Paragraphs>261</Paragraphs>
  <Slides>31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Demo &amp; Sol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2026-06-05T09:10:42Z</dcterms:modified>
</cp:coreProperties>
</file>